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57" r:id="rId2"/>
  </p:sldIdLst>
  <p:sldSz cx="15840075" cy="11952288"/>
  <p:notesSz cx="6858000" cy="9144000"/>
  <p:defaultTextStyle>
    <a:defPPr>
      <a:defRPr lang="en-US"/>
    </a:defPPr>
    <a:lvl1pPr marL="0" algn="l" defTabSz="2021921" rtl="0" eaLnBrk="1" latinLnBrk="0" hangingPunct="1">
      <a:defRPr sz="3980" kern="1200">
        <a:solidFill>
          <a:schemeClr val="tx1"/>
        </a:solidFill>
        <a:latin typeface="+mn-lt"/>
        <a:ea typeface="+mn-ea"/>
        <a:cs typeface="+mn-cs"/>
      </a:defRPr>
    </a:lvl1pPr>
    <a:lvl2pPr marL="1010961" algn="l" defTabSz="2021921" rtl="0" eaLnBrk="1" latinLnBrk="0" hangingPunct="1">
      <a:defRPr sz="3980" kern="1200">
        <a:solidFill>
          <a:schemeClr val="tx1"/>
        </a:solidFill>
        <a:latin typeface="+mn-lt"/>
        <a:ea typeface="+mn-ea"/>
        <a:cs typeface="+mn-cs"/>
      </a:defRPr>
    </a:lvl2pPr>
    <a:lvl3pPr marL="2021921" algn="l" defTabSz="2021921" rtl="0" eaLnBrk="1" latinLnBrk="0" hangingPunct="1">
      <a:defRPr sz="3980" kern="1200">
        <a:solidFill>
          <a:schemeClr val="tx1"/>
        </a:solidFill>
        <a:latin typeface="+mn-lt"/>
        <a:ea typeface="+mn-ea"/>
        <a:cs typeface="+mn-cs"/>
      </a:defRPr>
    </a:lvl3pPr>
    <a:lvl4pPr marL="3032882" algn="l" defTabSz="2021921" rtl="0" eaLnBrk="1" latinLnBrk="0" hangingPunct="1">
      <a:defRPr sz="3980" kern="1200">
        <a:solidFill>
          <a:schemeClr val="tx1"/>
        </a:solidFill>
        <a:latin typeface="+mn-lt"/>
        <a:ea typeface="+mn-ea"/>
        <a:cs typeface="+mn-cs"/>
      </a:defRPr>
    </a:lvl4pPr>
    <a:lvl5pPr marL="4043843" algn="l" defTabSz="2021921" rtl="0" eaLnBrk="1" latinLnBrk="0" hangingPunct="1">
      <a:defRPr sz="3980" kern="1200">
        <a:solidFill>
          <a:schemeClr val="tx1"/>
        </a:solidFill>
        <a:latin typeface="+mn-lt"/>
        <a:ea typeface="+mn-ea"/>
        <a:cs typeface="+mn-cs"/>
      </a:defRPr>
    </a:lvl5pPr>
    <a:lvl6pPr marL="5054803" algn="l" defTabSz="2021921" rtl="0" eaLnBrk="1" latinLnBrk="0" hangingPunct="1">
      <a:defRPr sz="3980" kern="1200">
        <a:solidFill>
          <a:schemeClr val="tx1"/>
        </a:solidFill>
        <a:latin typeface="+mn-lt"/>
        <a:ea typeface="+mn-ea"/>
        <a:cs typeface="+mn-cs"/>
      </a:defRPr>
    </a:lvl6pPr>
    <a:lvl7pPr marL="6065764" algn="l" defTabSz="2021921" rtl="0" eaLnBrk="1" latinLnBrk="0" hangingPunct="1">
      <a:defRPr sz="3980" kern="1200">
        <a:solidFill>
          <a:schemeClr val="tx1"/>
        </a:solidFill>
        <a:latin typeface="+mn-lt"/>
        <a:ea typeface="+mn-ea"/>
        <a:cs typeface="+mn-cs"/>
      </a:defRPr>
    </a:lvl7pPr>
    <a:lvl8pPr marL="7076724" algn="l" defTabSz="2021921" rtl="0" eaLnBrk="1" latinLnBrk="0" hangingPunct="1">
      <a:defRPr sz="3980" kern="1200">
        <a:solidFill>
          <a:schemeClr val="tx1"/>
        </a:solidFill>
        <a:latin typeface="+mn-lt"/>
        <a:ea typeface="+mn-ea"/>
        <a:cs typeface="+mn-cs"/>
      </a:defRPr>
    </a:lvl8pPr>
    <a:lvl9pPr marL="8087685" algn="l" defTabSz="2021921" rtl="0" eaLnBrk="1" latinLnBrk="0" hangingPunct="1">
      <a:defRPr sz="39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D914"/>
    <a:srgbClr val="07A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13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8006" y="1956081"/>
            <a:ext cx="13464064" cy="4161167"/>
          </a:xfrm>
        </p:spPr>
        <p:txBody>
          <a:bodyPr anchor="b"/>
          <a:lstStyle>
            <a:lvl1pPr algn="ctr">
              <a:defRPr sz="10394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0010" y="6277719"/>
            <a:ext cx="11880056" cy="2885702"/>
          </a:xfrm>
        </p:spPr>
        <p:txBody>
          <a:bodyPr/>
          <a:lstStyle>
            <a:lvl1pPr marL="0" indent="0" algn="ctr">
              <a:buNone/>
              <a:defRPr sz="4158"/>
            </a:lvl1pPr>
            <a:lvl2pPr marL="792008" indent="0" algn="ctr">
              <a:buNone/>
              <a:defRPr sz="3465"/>
            </a:lvl2pPr>
            <a:lvl3pPr marL="1584015" indent="0" algn="ctr">
              <a:buNone/>
              <a:defRPr sz="3118"/>
            </a:lvl3pPr>
            <a:lvl4pPr marL="2376023" indent="0" algn="ctr">
              <a:buNone/>
              <a:defRPr sz="2772"/>
            </a:lvl4pPr>
            <a:lvl5pPr marL="3168030" indent="0" algn="ctr">
              <a:buNone/>
              <a:defRPr sz="2772"/>
            </a:lvl5pPr>
            <a:lvl6pPr marL="3960038" indent="0" algn="ctr">
              <a:buNone/>
              <a:defRPr sz="2772"/>
            </a:lvl6pPr>
            <a:lvl7pPr marL="4752045" indent="0" algn="ctr">
              <a:buNone/>
              <a:defRPr sz="2772"/>
            </a:lvl7pPr>
            <a:lvl8pPr marL="5544053" indent="0" algn="ctr">
              <a:buNone/>
              <a:defRPr sz="2772"/>
            </a:lvl8pPr>
            <a:lvl9pPr marL="6336060" indent="0" algn="ctr">
              <a:buNone/>
              <a:defRPr sz="2772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060B-5F42-41B5-A122-1A4C3AA0A782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F859-2A60-43A1-9A51-AA6061315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78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060B-5F42-41B5-A122-1A4C3AA0A782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F859-2A60-43A1-9A51-AA6061315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28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35555" y="636348"/>
            <a:ext cx="3415516" cy="101290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9006" y="636348"/>
            <a:ext cx="10048548" cy="10129012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060B-5F42-41B5-A122-1A4C3AA0A782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F859-2A60-43A1-9A51-AA6061315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67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060B-5F42-41B5-A122-1A4C3AA0A782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F859-2A60-43A1-9A51-AA6061315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2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756" y="2979775"/>
            <a:ext cx="13662065" cy="4971819"/>
          </a:xfrm>
        </p:spPr>
        <p:txBody>
          <a:bodyPr anchor="b"/>
          <a:lstStyle>
            <a:lvl1pPr>
              <a:defRPr sz="10394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756" y="7998630"/>
            <a:ext cx="13662065" cy="2614562"/>
          </a:xfrm>
        </p:spPr>
        <p:txBody>
          <a:bodyPr/>
          <a:lstStyle>
            <a:lvl1pPr marL="0" indent="0">
              <a:buNone/>
              <a:defRPr sz="4158">
                <a:solidFill>
                  <a:schemeClr val="tx1"/>
                </a:solidFill>
              </a:defRPr>
            </a:lvl1pPr>
            <a:lvl2pPr marL="792008" indent="0">
              <a:buNone/>
              <a:defRPr sz="3465">
                <a:solidFill>
                  <a:schemeClr val="tx1">
                    <a:tint val="75000"/>
                  </a:schemeClr>
                </a:solidFill>
              </a:defRPr>
            </a:lvl2pPr>
            <a:lvl3pPr marL="1584015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3pPr>
            <a:lvl4pPr marL="2376023" indent="0">
              <a:buNone/>
              <a:defRPr sz="2772">
                <a:solidFill>
                  <a:schemeClr val="tx1">
                    <a:tint val="75000"/>
                  </a:schemeClr>
                </a:solidFill>
              </a:defRPr>
            </a:lvl4pPr>
            <a:lvl5pPr marL="3168030" indent="0">
              <a:buNone/>
              <a:defRPr sz="2772">
                <a:solidFill>
                  <a:schemeClr val="tx1">
                    <a:tint val="75000"/>
                  </a:schemeClr>
                </a:solidFill>
              </a:defRPr>
            </a:lvl5pPr>
            <a:lvl6pPr marL="3960038" indent="0">
              <a:buNone/>
              <a:defRPr sz="2772">
                <a:solidFill>
                  <a:schemeClr val="tx1">
                    <a:tint val="75000"/>
                  </a:schemeClr>
                </a:solidFill>
              </a:defRPr>
            </a:lvl6pPr>
            <a:lvl7pPr marL="4752045" indent="0">
              <a:buNone/>
              <a:defRPr sz="2772">
                <a:solidFill>
                  <a:schemeClr val="tx1">
                    <a:tint val="75000"/>
                  </a:schemeClr>
                </a:solidFill>
              </a:defRPr>
            </a:lvl7pPr>
            <a:lvl8pPr marL="5544053" indent="0">
              <a:buNone/>
              <a:defRPr sz="2772">
                <a:solidFill>
                  <a:schemeClr val="tx1">
                    <a:tint val="75000"/>
                  </a:schemeClr>
                </a:solidFill>
              </a:defRPr>
            </a:lvl8pPr>
            <a:lvl9pPr marL="6336060" indent="0">
              <a:buNone/>
              <a:defRPr sz="277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060B-5F42-41B5-A122-1A4C3AA0A782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F859-2A60-43A1-9A51-AA6061315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14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9005" y="3181743"/>
            <a:ext cx="6732032" cy="7583617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19038" y="3181743"/>
            <a:ext cx="6732032" cy="7583617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060B-5F42-41B5-A122-1A4C3AA0A782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F859-2A60-43A1-9A51-AA6061315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3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068" y="636351"/>
            <a:ext cx="13662065" cy="231022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070" y="2929971"/>
            <a:ext cx="6701093" cy="1435934"/>
          </a:xfrm>
        </p:spPr>
        <p:txBody>
          <a:bodyPr anchor="b"/>
          <a:lstStyle>
            <a:lvl1pPr marL="0" indent="0">
              <a:buNone/>
              <a:defRPr sz="4158" b="1"/>
            </a:lvl1pPr>
            <a:lvl2pPr marL="792008" indent="0">
              <a:buNone/>
              <a:defRPr sz="3465" b="1"/>
            </a:lvl2pPr>
            <a:lvl3pPr marL="1584015" indent="0">
              <a:buNone/>
              <a:defRPr sz="3118" b="1"/>
            </a:lvl3pPr>
            <a:lvl4pPr marL="2376023" indent="0">
              <a:buNone/>
              <a:defRPr sz="2772" b="1"/>
            </a:lvl4pPr>
            <a:lvl5pPr marL="3168030" indent="0">
              <a:buNone/>
              <a:defRPr sz="2772" b="1"/>
            </a:lvl5pPr>
            <a:lvl6pPr marL="3960038" indent="0">
              <a:buNone/>
              <a:defRPr sz="2772" b="1"/>
            </a:lvl6pPr>
            <a:lvl7pPr marL="4752045" indent="0">
              <a:buNone/>
              <a:defRPr sz="2772" b="1"/>
            </a:lvl7pPr>
            <a:lvl8pPr marL="5544053" indent="0">
              <a:buNone/>
              <a:defRPr sz="2772" b="1"/>
            </a:lvl8pPr>
            <a:lvl9pPr marL="6336060" indent="0">
              <a:buNone/>
              <a:defRPr sz="2772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1070" y="4365905"/>
            <a:ext cx="6701093" cy="642158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19039" y="2929971"/>
            <a:ext cx="6734095" cy="1435934"/>
          </a:xfrm>
        </p:spPr>
        <p:txBody>
          <a:bodyPr anchor="b"/>
          <a:lstStyle>
            <a:lvl1pPr marL="0" indent="0">
              <a:buNone/>
              <a:defRPr sz="4158" b="1"/>
            </a:lvl1pPr>
            <a:lvl2pPr marL="792008" indent="0">
              <a:buNone/>
              <a:defRPr sz="3465" b="1"/>
            </a:lvl2pPr>
            <a:lvl3pPr marL="1584015" indent="0">
              <a:buNone/>
              <a:defRPr sz="3118" b="1"/>
            </a:lvl3pPr>
            <a:lvl4pPr marL="2376023" indent="0">
              <a:buNone/>
              <a:defRPr sz="2772" b="1"/>
            </a:lvl4pPr>
            <a:lvl5pPr marL="3168030" indent="0">
              <a:buNone/>
              <a:defRPr sz="2772" b="1"/>
            </a:lvl5pPr>
            <a:lvl6pPr marL="3960038" indent="0">
              <a:buNone/>
              <a:defRPr sz="2772" b="1"/>
            </a:lvl6pPr>
            <a:lvl7pPr marL="4752045" indent="0">
              <a:buNone/>
              <a:defRPr sz="2772" b="1"/>
            </a:lvl7pPr>
            <a:lvl8pPr marL="5544053" indent="0">
              <a:buNone/>
              <a:defRPr sz="2772" b="1"/>
            </a:lvl8pPr>
            <a:lvl9pPr marL="6336060" indent="0">
              <a:buNone/>
              <a:defRPr sz="2772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19039" y="4365905"/>
            <a:ext cx="6734095" cy="642158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060B-5F42-41B5-A122-1A4C3AA0A782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F859-2A60-43A1-9A51-AA6061315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30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060B-5F42-41B5-A122-1A4C3AA0A782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F859-2A60-43A1-9A51-AA6061315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75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060B-5F42-41B5-A122-1A4C3AA0A782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F859-2A60-43A1-9A51-AA6061315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59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069" y="796819"/>
            <a:ext cx="5108836" cy="2788867"/>
          </a:xfrm>
        </p:spPr>
        <p:txBody>
          <a:bodyPr anchor="b"/>
          <a:lstStyle>
            <a:lvl1pPr>
              <a:defRPr sz="5543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4095" y="1720911"/>
            <a:ext cx="8019038" cy="8493871"/>
          </a:xfrm>
        </p:spPr>
        <p:txBody>
          <a:bodyPr/>
          <a:lstStyle>
            <a:lvl1pPr>
              <a:defRPr sz="5543"/>
            </a:lvl1pPr>
            <a:lvl2pPr>
              <a:defRPr sz="4850"/>
            </a:lvl2pPr>
            <a:lvl3pPr>
              <a:defRPr sz="4158"/>
            </a:lvl3pPr>
            <a:lvl4pPr>
              <a:defRPr sz="3465"/>
            </a:lvl4pPr>
            <a:lvl5pPr>
              <a:defRPr sz="3465"/>
            </a:lvl5pPr>
            <a:lvl6pPr>
              <a:defRPr sz="3465"/>
            </a:lvl6pPr>
            <a:lvl7pPr>
              <a:defRPr sz="3465"/>
            </a:lvl7pPr>
            <a:lvl8pPr>
              <a:defRPr sz="3465"/>
            </a:lvl8pPr>
            <a:lvl9pPr>
              <a:defRPr sz="3465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1069" y="3585686"/>
            <a:ext cx="5108836" cy="6642928"/>
          </a:xfrm>
        </p:spPr>
        <p:txBody>
          <a:bodyPr/>
          <a:lstStyle>
            <a:lvl1pPr marL="0" indent="0">
              <a:buNone/>
              <a:defRPr sz="2772"/>
            </a:lvl1pPr>
            <a:lvl2pPr marL="792008" indent="0">
              <a:buNone/>
              <a:defRPr sz="2425"/>
            </a:lvl2pPr>
            <a:lvl3pPr marL="1584015" indent="0">
              <a:buNone/>
              <a:defRPr sz="2079"/>
            </a:lvl3pPr>
            <a:lvl4pPr marL="2376023" indent="0">
              <a:buNone/>
              <a:defRPr sz="1732"/>
            </a:lvl4pPr>
            <a:lvl5pPr marL="3168030" indent="0">
              <a:buNone/>
              <a:defRPr sz="1732"/>
            </a:lvl5pPr>
            <a:lvl6pPr marL="3960038" indent="0">
              <a:buNone/>
              <a:defRPr sz="1732"/>
            </a:lvl6pPr>
            <a:lvl7pPr marL="4752045" indent="0">
              <a:buNone/>
              <a:defRPr sz="1732"/>
            </a:lvl7pPr>
            <a:lvl8pPr marL="5544053" indent="0">
              <a:buNone/>
              <a:defRPr sz="1732"/>
            </a:lvl8pPr>
            <a:lvl9pPr marL="6336060" indent="0">
              <a:buNone/>
              <a:defRPr sz="1732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060B-5F42-41B5-A122-1A4C3AA0A782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F859-2A60-43A1-9A51-AA6061315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87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069" y="796819"/>
            <a:ext cx="5108836" cy="2788867"/>
          </a:xfrm>
        </p:spPr>
        <p:txBody>
          <a:bodyPr anchor="b"/>
          <a:lstStyle>
            <a:lvl1pPr>
              <a:defRPr sz="5543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34095" y="1720911"/>
            <a:ext cx="8019038" cy="8493871"/>
          </a:xfrm>
        </p:spPr>
        <p:txBody>
          <a:bodyPr anchor="t"/>
          <a:lstStyle>
            <a:lvl1pPr marL="0" indent="0">
              <a:buNone/>
              <a:defRPr sz="5543"/>
            </a:lvl1pPr>
            <a:lvl2pPr marL="792008" indent="0">
              <a:buNone/>
              <a:defRPr sz="4850"/>
            </a:lvl2pPr>
            <a:lvl3pPr marL="1584015" indent="0">
              <a:buNone/>
              <a:defRPr sz="4158"/>
            </a:lvl3pPr>
            <a:lvl4pPr marL="2376023" indent="0">
              <a:buNone/>
              <a:defRPr sz="3465"/>
            </a:lvl4pPr>
            <a:lvl5pPr marL="3168030" indent="0">
              <a:buNone/>
              <a:defRPr sz="3465"/>
            </a:lvl5pPr>
            <a:lvl6pPr marL="3960038" indent="0">
              <a:buNone/>
              <a:defRPr sz="3465"/>
            </a:lvl6pPr>
            <a:lvl7pPr marL="4752045" indent="0">
              <a:buNone/>
              <a:defRPr sz="3465"/>
            </a:lvl7pPr>
            <a:lvl8pPr marL="5544053" indent="0">
              <a:buNone/>
              <a:defRPr sz="3465"/>
            </a:lvl8pPr>
            <a:lvl9pPr marL="6336060" indent="0">
              <a:buNone/>
              <a:defRPr sz="3465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1069" y="3585686"/>
            <a:ext cx="5108836" cy="6642928"/>
          </a:xfrm>
        </p:spPr>
        <p:txBody>
          <a:bodyPr/>
          <a:lstStyle>
            <a:lvl1pPr marL="0" indent="0">
              <a:buNone/>
              <a:defRPr sz="2772"/>
            </a:lvl1pPr>
            <a:lvl2pPr marL="792008" indent="0">
              <a:buNone/>
              <a:defRPr sz="2425"/>
            </a:lvl2pPr>
            <a:lvl3pPr marL="1584015" indent="0">
              <a:buNone/>
              <a:defRPr sz="2079"/>
            </a:lvl3pPr>
            <a:lvl4pPr marL="2376023" indent="0">
              <a:buNone/>
              <a:defRPr sz="1732"/>
            </a:lvl4pPr>
            <a:lvl5pPr marL="3168030" indent="0">
              <a:buNone/>
              <a:defRPr sz="1732"/>
            </a:lvl5pPr>
            <a:lvl6pPr marL="3960038" indent="0">
              <a:buNone/>
              <a:defRPr sz="1732"/>
            </a:lvl6pPr>
            <a:lvl7pPr marL="4752045" indent="0">
              <a:buNone/>
              <a:defRPr sz="1732"/>
            </a:lvl7pPr>
            <a:lvl8pPr marL="5544053" indent="0">
              <a:buNone/>
              <a:defRPr sz="1732"/>
            </a:lvl8pPr>
            <a:lvl9pPr marL="6336060" indent="0">
              <a:buNone/>
              <a:defRPr sz="1732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060B-5F42-41B5-A122-1A4C3AA0A782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EF859-2A60-43A1-9A51-AA6061315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65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9005" y="636351"/>
            <a:ext cx="13662065" cy="2310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9005" y="3181743"/>
            <a:ext cx="13662065" cy="7583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9005" y="11078003"/>
            <a:ext cx="3564017" cy="6363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3060B-5F42-41B5-A122-1A4C3AA0A782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47025" y="11078003"/>
            <a:ext cx="5346025" cy="6363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7053" y="11078003"/>
            <a:ext cx="3564017" cy="6363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EF859-2A60-43A1-9A51-AA6061315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72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1584015" rtl="0" eaLnBrk="1" latinLnBrk="0" hangingPunct="1">
        <a:lnSpc>
          <a:spcPct val="90000"/>
        </a:lnSpc>
        <a:spcBef>
          <a:spcPct val="0"/>
        </a:spcBef>
        <a:buNone/>
        <a:defRPr sz="76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6004" indent="-396004" algn="l" defTabSz="1584015" rtl="0" eaLnBrk="1" latinLnBrk="0" hangingPunct="1">
        <a:lnSpc>
          <a:spcPct val="90000"/>
        </a:lnSpc>
        <a:spcBef>
          <a:spcPts val="1732"/>
        </a:spcBef>
        <a:buFont typeface="Arial" panose="020B0604020202020204" pitchFamily="34" charset="0"/>
        <a:buChar char="•"/>
        <a:defRPr sz="4850" kern="1200">
          <a:solidFill>
            <a:schemeClr val="tx1"/>
          </a:solidFill>
          <a:latin typeface="+mn-lt"/>
          <a:ea typeface="+mn-ea"/>
          <a:cs typeface="+mn-cs"/>
        </a:defRPr>
      </a:lvl1pPr>
      <a:lvl2pPr marL="1188011" indent="-396004" algn="l" defTabSz="1584015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4158" kern="1200">
          <a:solidFill>
            <a:schemeClr val="tx1"/>
          </a:solidFill>
          <a:latin typeface="+mn-lt"/>
          <a:ea typeface="+mn-ea"/>
          <a:cs typeface="+mn-cs"/>
        </a:defRPr>
      </a:lvl2pPr>
      <a:lvl3pPr marL="1980019" indent="-396004" algn="l" defTabSz="1584015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3465" kern="1200">
          <a:solidFill>
            <a:schemeClr val="tx1"/>
          </a:solidFill>
          <a:latin typeface="+mn-lt"/>
          <a:ea typeface="+mn-ea"/>
          <a:cs typeface="+mn-cs"/>
        </a:defRPr>
      </a:lvl3pPr>
      <a:lvl4pPr marL="2772026" indent="-396004" algn="l" defTabSz="1584015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4pPr>
      <a:lvl5pPr marL="3564034" indent="-396004" algn="l" defTabSz="1584015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5pPr>
      <a:lvl6pPr marL="4356042" indent="-396004" algn="l" defTabSz="1584015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6pPr>
      <a:lvl7pPr marL="5148049" indent="-396004" algn="l" defTabSz="1584015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7pPr>
      <a:lvl8pPr marL="5940057" indent="-396004" algn="l" defTabSz="1584015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8pPr>
      <a:lvl9pPr marL="6732064" indent="-396004" algn="l" defTabSz="1584015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84015" rtl="0" eaLnBrk="1" latinLnBrk="0" hangingPunct="1">
        <a:defRPr sz="3118" kern="1200">
          <a:solidFill>
            <a:schemeClr val="tx1"/>
          </a:solidFill>
          <a:latin typeface="+mn-lt"/>
          <a:ea typeface="+mn-ea"/>
          <a:cs typeface="+mn-cs"/>
        </a:defRPr>
      </a:lvl1pPr>
      <a:lvl2pPr marL="792008" algn="l" defTabSz="1584015" rtl="0" eaLnBrk="1" latinLnBrk="0" hangingPunct="1"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584015" algn="l" defTabSz="1584015" rtl="0" eaLnBrk="1" latinLnBrk="0" hangingPunct="1"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376023" algn="l" defTabSz="1584015" rtl="0" eaLnBrk="1" latinLnBrk="0" hangingPunct="1">
        <a:defRPr sz="3118" kern="1200">
          <a:solidFill>
            <a:schemeClr val="tx1"/>
          </a:solidFill>
          <a:latin typeface="+mn-lt"/>
          <a:ea typeface="+mn-ea"/>
          <a:cs typeface="+mn-cs"/>
        </a:defRPr>
      </a:lvl4pPr>
      <a:lvl5pPr marL="3168030" algn="l" defTabSz="1584015" rtl="0" eaLnBrk="1" latinLnBrk="0" hangingPunct="1">
        <a:defRPr sz="3118" kern="1200">
          <a:solidFill>
            <a:schemeClr val="tx1"/>
          </a:solidFill>
          <a:latin typeface="+mn-lt"/>
          <a:ea typeface="+mn-ea"/>
          <a:cs typeface="+mn-cs"/>
        </a:defRPr>
      </a:lvl5pPr>
      <a:lvl6pPr marL="3960038" algn="l" defTabSz="1584015" rtl="0" eaLnBrk="1" latinLnBrk="0" hangingPunct="1">
        <a:defRPr sz="3118" kern="1200">
          <a:solidFill>
            <a:schemeClr val="tx1"/>
          </a:solidFill>
          <a:latin typeface="+mn-lt"/>
          <a:ea typeface="+mn-ea"/>
          <a:cs typeface="+mn-cs"/>
        </a:defRPr>
      </a:lvl6pPr>
      <a:lvl7pPr marL="4752045" algn="l" defTabSz="1584015" rtl="0" eaLnBrk="1" latinLnBrk="0" hangingPunct="1">
        <a:defRPr sz="3118" kern="1200">
          <a:solidFill>
            <a:schemeClr val="tx1"/>
          </a:solidFill>
          <a:latin typeface="+mn-lt"/>
          <a:ea typeface="+mn-ea"/>
          <a:cs typeface="+mn-cs"/>
        </a:defRPr>
      </a:lvl7pPr>
      <a:lvl8pPr marL="5544053" algn="l" defTabSz="1584015" rtl="0" eaLnBrk="1" latinLnBrk="0" hangingPunct="1">
        <a:defRPr sz="3118" kern="1200">
          <a:solidFill>
            <a:schemeClr val="tx1"/>
          </a:solidFill>
          <a:latin typeface="+mn-lt"/>
          <a:ea typeface="+mn-ea"/>
          <a:cs typeface="+mn-cs"/>
        </a:defRPr>
      </a:lvl8pPr>
      <a:lvl9pPr marL="6336060" algn="l" defTabSz="1584015" rtl="0" eaLnBrk="1" latinLnBrk="0" hangingPunct="1">
        <a:defRPr sz="3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986" y="6062847"/>
            <a:ext cx="7694059" cy="5760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595383" y="9508967"/>
            <a:ext cx="2118360" cy="990600"/>
          </a:xfrm>
          <a:prstGeom prst="rect">
            <a:avLst/>
          </a:prstGeom>
          <a:noFill/>
          <a:ln w="76200">
            <a:solidFill>
              <a:srgbClr val="22D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33" y="6062847"/>
            <a:ext cx="7690052" cy="576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899183" y="7802087"/>
            <a:ext cx="1600200" cy="3307080"/>
          </a:xfrm>
          <a:prstGeom prst="rect">
            <a:avLst/>
          </a:prstGeom>
          <a:noFill/>
          <a:ln w="76200">
            <a:solidFill>
              <a:srgbClr val="22D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3" y="75406"/>
            <a:ext cx="7747915" cy="57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983" y="75406"/>
            <a:ext cx="7753634" cy="5760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72903" y="2498567"/>
            <a:ext cx="1219200" cy="2087880"/>
          </a:xfrm>
          <a:prstGeom prst="rect">
            <a:avLst/>
          </a:prstGeom>
          <a:noFill/>
          <a:ln w="76200">
            <a:solidFill>
              <a:srgbClr val="22D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3845063" y="3382487"/>
            <a:ext cx="304800" cy="548640"/>
          </a:xfrm>
          <a:prstGeom prst="rect">
            <a:avLst/>
          </a:prstGeom>
          <a:noFill/>
          <a:ln w="76200">
            <a:solidFill>
              <a:srgbClr val="22D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958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</TotalTime>
  <Words>0</Words>
  <Application>Microsoft Office PowerPoint</Application>
  <PresentationFormat>自定义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等线 Light</vt:lpstr>
      <vt:lpstr>Arial</vt:lpstr>
      <vt:lpstr>Calibri</vt:lpstr>
      <vt:lpstr>Calibri Light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east Henry</dc:creator>
  <cp:lastModifiedBy>Hao Jiedong</cp:lastModifiedBy>
  <cp:revision>21</cp:revision>
  <dcterms:created xsi:type="dcterms:W3CDTF">2017-10-24T13:39:47Z</dcterms:created>
  <dcterms:modified xsi:type="dcterms:W3CDTF">2018-05-25T09:26:28Z</dcterms:modified>
</cp:coreProperties>
</file>